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175.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Lamhilh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96008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Holy Spirit, Faithful Guide </a:t>
            </a:r>
          </a:p>
          <a:p>
            <a:r>
              <a:rPr lang="en-US" sz="3600" dirty="0"/>
              <a:t>Late 25:5</a:t>
            </a:r>
          </a:p>
          <a:p>
            <a:r>
              <a:rPr lang="en-US" sz="3600" dirty="0"/>
              <a:t>Marcus M. Wels, 1815-1895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G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4"/>
            <a:ext cx="10515600" cy="48592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Lamhilh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zuanzin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Kong kha ding hi”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lung-man’,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sung’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om-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in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Kong kha ding hi”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tun’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ta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min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buangtam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paulam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lai-tak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ci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tel-tak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Kong kha ding hi”</a:t>
            </a:r>
          </a:p>
          <a:p>
            <a:pPr marL="0" indent="0">
              <a:buNone/>
            </a:pP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4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175. Thumaan Lamhilh Kha Siangtho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2018-10-16T16:21:59Z</dcterms:modified>
</cp:coreProperties>
</file>